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70D"/>
    <a:srgbClr val="00DE30"/>
    <a:srgbClr val="FFFF05"/>
    <a:srgbClr val="FE8A6A"/>
    <a:srgbClr val="000000"/>
    <a:srgbClr val="FF6600"/>
    <a:srgbClr val="D6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7F93-84AE-4BDA-A436-04CF5A20D2B1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EEDC-5F85-4621-AEF1-8C3BB5726C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7F93-84AE-4BDA-A436-04CF5A20D2B1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EEDC-5F85-4621-AEF1-8C3BB5726C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7F93-84AE-4BDA-A436-04CF5A20D2B1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EEDC-5F85-4621-AEF1-8C3BB5726C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7F93-84AE-4BDA-A436-04CF5A20D2B1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EEDC-5F85-4621-AEF1-8C3BB5726C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7F93-84AE-4BDA-A436-04CF5A20D2B1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EEDC-5F85-4621-AEF1-8C3BB5726C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7F93-84AE-4BDA-A436-04CF5A20D2B1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EEDC-5F85-4621-AEF1-8C3BB5726C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7F93-84AE-4BDA-A436-04CF5A20D2B1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EEDC-5F85-4621-AEF1-8C3BB5726C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7F93-84AE-4BDA-A436-04CF5A20D2B1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EEDC-5F85-4621-AEF1-8C3BB5726C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7F93-84AE-4BDA-A436-04CF5A20D2B1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EEDC-5F85-4621-AEF1-8C3BB5726C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7F93-84AE-4BDA-A436-04CF5A20D2B1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EEDC-5F85-4621-AEF1-8C3BB5726C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7F93-84AE-4BDA-A436-04CF5A20D2B1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3EEDC-5F85-4621-AEF1-8C3BB5726C4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C7F93-84AE-4BDA-A436-04CF5A20D2B1}" type="datetimeFigureOut">
              <a:rPr lang="fr-FR" smtClean="0"/>
              <a:t>10/10/2019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3EEDC-5F85-4621-AEF1-8C3BB5726C4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incent.poulain\Pictures\fanto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2071243" cy="1916832"/>
          </a:xfrm>
          <a:prstGeom prst="rect">
            <a:avLst/>
          </a:prstGeom>
          <a:noFill/>
        </p:spPr>
      </p:pic>
      <p:pic>
        <p:nvPicPr>
          <p:cNvPr id="1027" name="Picture 3" descr="C:\Users\vincent.poulain\Pictures\sorcièr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692696"/>
            <a:ext cx="1656184" cy="2200524"/>
          </a:xfrm>
          <a:prstGeom prst="rect">
            <a:avLst/>
          </a:prstGeom>
          <a:noFill/>
        </p:spPr>
      </p:pic>
      <p:pic>
        <p:nvPicPr>
          <p:cNvPr id="1028" name="Picture 4" descr="C:\Users\vincent.poulain\Pictures\squelette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32656"/>
            <a:ext cx="1595308" cy="2313806"/>
          </a:xfrm>
          <a:prstGeom prst="rect">
            <a:avLst/>
          </a:prstGeom>
          <a:noFill/>
        </p:spPr>
      </p:pic>
      <p:pic>
        <p:nvPicPr>
          <p:cNvPr id="1032" name="Picture 8" descr="C:\Users\vincent.poulain\Pictures\spider_white.jpg"/>
          <p:cNvPicPr>
            <a:picLocks noChangeAspect="1" noChangeArrowheads="1"/>
          </p:cNvPicPr>
          <p:nvPr/>
        </p:nvPicPr>
        <p:blipFill>
          <a:blip r:embed="rId5" cstate="print"/>
          <a:srcRect t="20469" r="3795"/>
          <a:stretch>
            <a:fillRect/>
          </a:stretch>
        </p:blipFill>
        <p:spPr bwMode="auto">
          <a:xfrm>
            <a:off x="539552" y="2924944"/>
            <a:ext cx="1763620" cy="1884432"/>
          </a:xfrm>
          <a:prstGeom prst="rect">
            <a:avLst/>
          </a:prstGeom>
          <a:noFill/>
        </p:spPr>
      </p:pic>
      <p:pic>
        <p:nvPicPr>
          <p:cNvPr id="1033" name="Picture 9" descr="C:\Users\vincent.poulain\Pictures\chauve_souri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27784" y="3068960"/>
            <a:ext cx="2336091" cy="1656184"/>
          </a:xfrm>
          <a:prstGeom prst="rect">
            <a:avLst/>
          </a:prstGeom>
          <a:noFill/>
        </p:spPr>
      </p:pic>
      <p:pic>
        <p:nvPicPr>
          <p:cNvPr id="1034" name="Picture 10" descr="C:\Users\vincent.poulain\Pictures\vampire_n&amp;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2996952"/>
            <a:ext cx="1471349" cy="1780613"/>
          </a:xfrm>
          <a:prstGeom prst="rect">
            <a:avLst/>
          </a:prstGeom>
          <a:noFill/>
        </p:spPr>
      </p:pic>
      <p:pic>
        <p:nvPicPr>
          <p:cNvPr id="1035" name="Picture 11" descr="C:\Users\vincent.poulain\Documents\CPD_LV\projets\English_weekly\English_weekly_2\monstr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0232" y="332656"/>
            <a:ext cx="1826724" cy="2106414"/>
          </a:xfrm>
          <a:prstGeom prst="rect">
            <a:avLst/>
          </a:prstGeom>
          <a:noFill/>
        </p:spPr>
      </p:pic>
      <p:pic>
        <p:nvPicPr>
          <p:cNvPr id="1036" name="Picture 12" descr="C:\Users\vincent.poulain\Pictures\momie_n&amp;b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2708920"/>
            <a:ext cx="1279227" cy="2240121"/>
          </a:xfrm>
          <a:prstGeom prst="rect">
            <a:avLst/>
          </a:prstGeom>
          <a:noFill/>
        </p:spPr>
      </p:pic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1475656" y="4941168"/>
          <a:ext cx="5760639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/>
                <a:gridCol w="1920213"/>
                <a:gridCol w="1920213"/>
              </a:tblGrid>
              <a:tr h="92873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72745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37" name="Picture 13" descr="C:\Users\vincent.poulain\Documents\CPD_LV\projets\English_weekly\English_weekly_2\logo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0113752">
            <a:off x="-119440" y="84574"/>
            <a:ext cx="1430346" cy="9494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incent.poulain\Pictures\fanto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2071243" cy="19168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3" name="Picture 2" descr="C:\Users\vincent.poulain\Pictures\fanto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48680"/>
            <a:ext cx="2071243" cy="1916832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4" name="Picture 2" descr="C:\Users\vincent.poulain\Pictures\fanto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548680"/>
            <a:ext cx="2071243" cy="191683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2" descr="C:\Users\vincent.poulain\Pictures\fanto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2071243" cy="1916832"/>
          </a:xfrm>
          <a:prstGeom prst="rect">
            <a:avLst/>
          </a:prstGeom>
          <a:solidFill>
            <a:srgbClr val="00B050"/>
          </a:solidFill>
        </p:spPr>
      </p:pic>
      <p:pic>
        <p:nvPicPr>
          <p:cNvPr id="6" name="Picture 2" descr="C:\Users\vincent.poulain\Pictures\fanto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212976"/>
            <a:ext cx="2071243" cy="1916832"/>
          </a:xfrm>
          <a:prstGeom prst="rect">
            <a:avLst/>
          </a:prstGeom>
          <a:solidFill>
            <a:srgbClr val="FFC000"/>
          </a:solidFill>
        </p:spPr>
      </p:pic>
      <p:pic>
        <p:nvPicPr>
          <p:cNvPr id="7" name="Picture 2" descr="C:\Users\vincent.poulain\Pictures\fanto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140968"/>
            <a:ext cx="2071243" cy="1916832"/>
          </a:xfrm>
          <a:prstGeom prst="rect">
            <a:avLst/>
          </a:prstGeom>
          <a:solidFill>
            <a:srgbClr val="FFFF0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755576" y="980728"/>
          <a:ext cx="7560840" cy="4693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23762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31727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4" descr="C:\Users\vincent.poulain\Pictures\squelett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1152128" cy="1671026"/>
          </a:xfrm>
          <a:prstGeom prst="rect">
            <a:avLst/>
          </a:prstGeom>
          <a:noFill/>
        </p:spPr>
      </p:pic>
      <p:pic>
        <p:nvPicPr>
          <p:cNvPr id="11" name="Picture 4" descr="C:\Users\vincent.poulain\Pictures\squelett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268760"/>
            <a:ext cx="1152128" cy="1671026"/>
          </a:xfrm>
          <a:prstGeom prst="rect">
            <a:avLst/>
          </a:prstGeom>
          <a:noFill/>
        </p:spPr>
      </p:pic>
      <p:pic>
        <p:nvPicPr>
          <p:cNvPr id="12" name="Picture 4" descr="C:\Users\vincent.poulain\Pictures\squelett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268760"/>
            <a:ext cx="1152128" cy="1671026"/>
          </a:xfrm>
          <a:prstGeom prst="rect">
            <a:avLst/>
          </a:prstGeom>
          <a:noFill/>
        </p:spPr>
      </p:pic>
      <p:pic>
        <p:nvPicPr>
          <p:cNvPr id="13" name="Picture 4" descr="C:\Users\vincent.poulain\Pictures\squelett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645024"/>
            <a:ext cx="1152128" cy="1671026"/>
          </a:xfrm>
          <a:prstGeom prst="rect">
            <a:avLst/>
          </a:prstGeom>
          <a:noFill/>
        </p:spPr>
      </p:pic>
      <p:pic>
        <p:nvPicPr>
          <p:cNvPr id="14" name="Picture 4" descr="C:\Users\vincent.poulain\Pictures\squelett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573016"/>
            <a:ext cx="1152128" cy="1671026"/>
          </a:xfrm>
          <a:prstGeom prst="rect">
            <a:avLst/>
          </a:prstGeom>
          <a:noFill/>
        </p:spPr>
      </p:pic>
      <p:pic>
        <p:nvPicPr>
          <p:cNvPr id="15" name="Picture 4" descr="C:\Users\vincent.poulain\Pictures\squelett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573016"/>
            <a:ext cx="1152128" cy="1671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C:\Users\vincent.poulain\Documents\CPD_LV\projets\English_weekly\English_weekly_2\monst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32656"/>
            <a:ext cx="1826724" cy="2106414"/>
          </a:xfrm>
          <a:prstGeom prst="rect">
            <a:avLst/>
          </a:prstGeom>
          <a:noFill/>
        </p:spPr>
      </p:pic>
      <p:pic>
        <p:nvPicPr>
          <p:cNvPr id="9" name="Picture 11" descr="C:\Users\vincent.poulain\Documents\CPD_LV\projets\English_weekly\English_weekly_2\monst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04664"/>
            <a:ext cx="1826724" cy="2106414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10" name="Picture 11" descr="C:\Users\vincent.poulain\Documents\CPD_LV\projets\English_weekly\English_weekly_2\monst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6672"/>
            <a:ext cx="1826724" cy="2106414"/>
          </a:xfrm>
          <a:prstGeom prst="rect">
            <a:avLst/>
          </a:prstGeom>
          <a:solidFill>
            <a:srgbClr val="FFFF05"/>
          </a:solidFill>
        </p:spPr>
      </p:pic>
      <p:pic>
        <p:nvPicPr>
          <p:cNvPr id="11" name="Picture 11" descr="C:\Users\vincent.poulain\Documents\CPD_LV\projets\English_weekly\English_weekly_2\monst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429000"/>
            <a:ext cx="1826724" cy="2106414"/>
          </a:xfrm>
          <a:prstGeom prst="rect">
            <a:avLst/>
          </a:prstGeom>
          <a:solidFill>
            <a:srgbClr val="00DE30"/>
          </a:solidFill>
        </p:spPr>
      </p:pic>
      <p:pic>
        <p:nvPicPr>
          <p:cNvPr id="12" name="Picture 11" descr="C:\Users\vincent.poulain\Documents\CPD_LV\projets\English_weekly\English_weekly_2\monst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501008"/>
            <a:ext cx="1826724" cy="2106414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13" name="Picture 11" descr="C:\Users\vincent.poulain\Documents\CPD_LV\projets\English_weekly\English_weekly_2\monst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573016"/>
            <a:ext cx="1826724" cy="2106414"/>
          </a:xfrm>
          <a:prstGeom prst="rect">
            <a:avLst/>
          </a:prstGeom>
          <a:solidFill>
            <a:srgbClr val="FF970D"/>
          </a:solidFill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71600" y="620688"/>
          <a:ext cx="7560840" cy="4693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23762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31727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3" descr="C:\Users\vincent.poulain\Pictures\sorciè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052736"/>
            <a:ext cx="1222620" cy="1624460"/>
          </a:xfrm>
          <a:prstGeom prst="rect">
            <a:avLst/>
          </a:prstGeom>
          <a:noFill/>
        </p:spPr>
      </p:pic>
      <p:pic>
        <p:nvPicPr>
          <p:cNvPr id="8" name="Picture 3" descr="C:\Users\vincent.poulain\Pictures\sorciè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980728"/>
            <a:ext cx="1222620" cy="1624460"/>
          </a:xfrm>
          <a:prstGeom prst="rect">
            <a:avLst/>
          </a:prstGeom>
          <a:noFill/>
        </p:spPr>
      </p:pic>
      <p:pic>
        <p:nvPicPr>
          <p:cNvPr id="9" name="Picture 3" descr="C:\Users\vincent.poulain\Pictures\sorciè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980728"/>
            <a:ext cx="1222620" cy="1624460"/>
          </a:xfrm>
          <a:prstGeom prst="rect">
            <a:avLst/>
          </a:prstGeom>
          <a:noFill/>
        </p:spPr>
      </p:pic>
      <p:pic>
        <p:nvPicPr>
          <p:cNvPr id="10" name="Picture 3" descr="C:\Users\vincent.poulain\Pictures\sorciè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429000"/>
            <a:ext cx="1222620" cy="1624460"/>
          </a:xfrm>
          <a:prstGeom prst="rect">
            <a:avLst/>
          </a:prstGeom>
          <a:noFill/>
        </p:spPr>
      </p:pic>
      <p:pic>
        <p:nvPicPr>
          <p:cNvPr id="11" name="Picture 3" descr="C:\Users\vincent.poulain\Pictures\sorciè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356992"/>
            <a:ext cx="1222620" cy="1624460"/>
          </a:xfrm>
          <a:prstGeom prst="rect">
            <a:avLst/>
          </a:prstGeom>
          <a:noFill/>
        </p:spPr>
      </p:pic>
      <p:pic>
        <p:nvPicPr>
          <p:cNvPr id="12" name="Picture 3" descr="C:\Users\vincent.poulain\Pictures\sorciè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356992"/>
            <a:ext cx="1222620" cy="1624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71600" y="620688"/>
          <a:ext cx="7560840" cy="4693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23762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31727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8" descr="C:\Users\vincent.poulain\Pictures\spider_white.jpg"/>
          <p:cNvPicPr>
            <a:picLocks noChangeAspect="1" noChangeArrowheads="1"/>
          </p:cNvPicPr>
          <p:nvPr/>
        </p:nvPicPr>
        <p:blipFill>
          <a:blip r:embed="rId2" cstate="print"/>
          <a:srcRect t="20469" r="3795"/>
          <a:stretch>
            <a:fillRect/>
          </a:stretch>
        </p:blipFill>
        <p:spPr bwMode="auto">
          <a:xfrm>
            <a:off x="1547664" y="1124744"/>
            <a:ext cx="1224488" cy="1308368"/>
          </a:xfrm>
          <a:prstGeom prst="rect">
            <a:avLst/>
          </a:prstGeom>
          <a:noFill/>
        </p:spPr>
      </p:pic>
      <p:pic>
        <p:nvPicPr>
          <p:cNvPr id="7" name="Picture 8" descr="C:\Users\vincent.poulain\Pictures\spider_white.jpg"/>
          <p:cNvPicPr>
            <a:picLocks noChangeAspect="1" noChangeArrowheads="1"/>
          </p:cNvPicPr>
          <p:nvPr/>
        </p:nvPicPr>
        <p:blipFill>
          <a:blip r:embed="rId2" cstate="print"/>
          <a:srcRect t="20469" r="3795"/>
          <a:stretch>
            <a:fillRect/>
          </a:stretch>
        </p:blipFill>
        <p:spPr bwMode="auto">
          <a:xfrm>
            <a:off x="3995936" y="1124744"/>
            <a:ext cx="1224488" cy="1308368"/>
          </a:xfrm>
          <a:prstGeom prst="rect">
            <a:avLst/>
          </a:prstGeom>
          <a:noFill/>
        </p:spPr>
      </p:pic>
      <p:pic>
        <p:nvPicPr>
          <p:cNvPr id="8" name="Picture 8" descr="C:\Users\vincent.poulain\Pictures\spider_white.jpg"/>
          <p:cNvPicPr>
            <a:picLocks noChangeAspect="1" noChangeArrowheads="1"/>
          </p:cNvPicPr>
          <p:nvPr/>
        </p:nvPicPr>
        <p:blipFill>
          <a:blip r:embed="rId2" cstate="print"/>
          <a:srcRect t="20469" r="3795"/>
          <a:stretch>
            <a:fillRect/>
          </a:stretch>
        </p:blipFill>
        <p:spPr bwMode="auto">
          <a:xfrm>
            <a:off x="6588224" y="1124744"/>
            <a:ext cx="1224488" cy="1308368"/>
          </a:xfrm>
          <a:prstGeom prst="rect">
            <a:avLst/>
          </a:prstGeom>
          <a:noFill/>
        </p:spPr>
      </p:pic>
      <p:pic>
        <p:nvPicPr>
          <p:cNvPr id="9" name="Picture 8" descr="C:\Users\vincent.poulain\Pictures\spider_white.jpg"/>
          <p:cNvPicPr>
            <a:picLocks noChangeAspect="1" noChangeArrowheads="1"/>
          </p:cNvPicPr>
          <p:nvPr/>
        </p:nvPicPr>
        <p:blipFill>
          <a:blip r:embed="rId2" cstate="print"/>
          <a:srcRect t="20469" r="3795"/>
          <a:stretch>
            <a:fillRect/>
          </a:stretch>
        </p:blipFill>
        <p:spPr bwMode="auto">
          <a:xfrm>
            <a:off x="1547664" y="3501008"/>
            <a:ext cx="1224488" cy="1308368"/>
          </a:xfrm>
          <a:prstGeom prst="rect">
            <a:avLst/>
          </a:prstGeom>
          <a:noFill/>
        </p:spPr>
      </p:pic>
      <p:pic>
        <p:nvPicPr>
          <p:cNvPr id="10" name="Picture 8" descr="C:\Users\vincent.poulain\Pictures\spider_white.jpg"/>
          <p:cNvPicPr>
            <a:picLocks noChangeAspect="1" noChangeArrowheads="1"/>
          </p:cNvPicPr>
          <p:nvPr/>
        </p:nvPicPr>
        <p:blipFill>
          <a:blip r:embed="rId2" cstate="print"/>
          <a:srcRect t="20469" r="3795"/>
          <a:stretch>
            <a:fillRect/>
          </a:stretch>
        </p:blipFill>
        <p:spPr bwMode="auto">
          <a:xfrm>
            <a:off x="3995936" y="3501008"/>
            <a:ext cx="1224488" cy="1308368"/>
          </a:xfrm>
          <a:prstGeom prst="rect">
            <a:avLst/>
          </a:prstGeom>
          <a:noFill/>
        </p:spPr>
      </p:pic>
      <p:pic>
        <p:nvPicPr>
          <p:cNvPr id="11" name="Picture 8" descr="C:\Users\vincent.poulain\Pictures\spider_white.jpg"/>
          <p:cNvPicPr>
            <a:picLocks noChangeAspect="1" noChangeArrowheads="1"/>
          </p:cNvPicPr>
          <p:nvPr/>
        </p:nvPicPr>
        <p:blipFill>
          <a:blip r:embed="rId2" cstate="print"/>
          <a:srcRect t="20469" r="3795"/>
          <a:stretch>
            <a:fillRect/>
          </a:stretch>
        </p:blipFill>
        <p:spPr bwMode="auto">
          <a:xfrm>
            <a:off x="6588224" y="3501008"/>
            <a:ext cx="1224488" cy="1308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71600" y="620688"/>
          <a:ext cx="7560840" cy="4693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23762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31727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9" descr="C:\Users\vincent.poulain\Pictures\chauve_sour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1523538" cy="1080120"/>
          </a:xfrm>
          <a:prstGeom prst="rect">
            <a:avLst/>
          </a:prstGeom>
          <a:noFill/>
        </p:spPr>
      </p:pic>
      <p:pic>
        <p:nvPicPr>
          <p:cNvPr id="4" name="Picture 9" descr="C:\Users\vincent.poulain\Pictures\chauve_sour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340768"/>
            <a:ext cx="1523538" cy="1080120"/>
          </a:xfrm>
          <a:prstGeom prst="rect">
            <a:avLst/>
          </a:prstGeom>
          <a:noFill/>
        </p:spPr>
      </p:pic>
      <p:pic>
        <p:nvPicPr>
          <p:cNvPr id="6" name="Picture 9" descr="C:\Users\vincent.poulain\Pictures\chauve_sour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268760"/>
            <a:ext cx="1523538" cy="1080120"/>
          </a:xfrm>
          <a:prstGeom prst="rect">
            <a:avLst/>
          </a:prstGeom>
          <a:noFill/>
        </p:spPr>
      </p:pic>
      <p:pic>
        <p:nvPicPr>
          <p:cNvPr id="7" name="Picture 9" descr="C:\Users\vincent.poulain\Pictures\chauve_sour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645024"/>
            <a:ext cx="1523538" cy="1080120"/>
          </a:xfrm>
          <a:prstGeom prst="rect">
            <a:avLst/>
          </a:prstGeom>
          <a:noFill/>
        </p:spPr>
      </p:pic>
      <p:pic>
        <p:nvPicPr>
          <p:cNvPr id="8" name="Picture 9" descr="C:\Users\vincent.poulain\Pictures\chauve_sour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645024"/>
            <a:ext cx="1523538" cy="1080120"/>
          </a:xfrm>
          <a:prstGeom prst="rect">
            <a:avLst/>
          </a:prstGeom>
          <a:noFill/>
        </p:spPr>
      </p:pic>
      <p:pic>
        <p:nvPicPr>
          <p:cNvPr id="9" name="Picture 9" descr="C:\Users\vincent.poulain\Pictures\chauve_sour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573016"/>
            <a:ext cx="1523538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71600" y="620688"/>
          <a:ext cx="7560840" cy="4693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23762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31727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10" descr="C:\Users\vincent.poulain\Pictures\vampire_n&amp;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908720"/>
            <a:ext cx="1471349" cy="1780613"/>
          </a:xfrm>
          <a:prstGeom prst="rect">
            <a:avLst/>
          </a:prstGeom>
          <a:noFill/>
        </p:spPr>
      </p:pic>
      <p:pic>
        <p:nvPicPr>
          <p:cNvPr id="4" name="Picture 10" descr="C:\Users\vincent.poulain\Pictures\vampire_n&amp;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908720"/>
            <a:ext cx="1471349" cy="1780613"/>
          </a:xfrm>
          <a:prstGeom prst="rect">
            <a:avLst/>
          </a:prstGeom>
          <a:noFill/>
        </p:spPr>
      </p:pic>
      <p:pic>
        <p:nvPicPr>
          <p:cNvPr id="6" name="Picture 10" descr="C:\Users\vincent.poulain\Pictures\vampire_n&amp;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836712"/>
            <a:ext cx="1471349" cy="1780613"/>
          </a:xfrm>
          <a:prstGeom prst="rect">
            <a:avLst/>
          </a:prstGeom>
          <a:noFill/>
        </p:spPr>
      </p:pic>
      <p:pic>
        <p:nvPicPr>
          <p:cNvPr id="7" name="Picture 10" descr="C:\Users\vincent.poulain\Pictures\vampire_n&amp;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284984"/>
            <a:ext cx="1471349" cy="1780613"/>
          </a:xfrm>
          <a:prstGeom prst="rect">
            <a:avLst/>
          </a:prstGeom>
          <a:noFill/>
        </p:spPr>
      </p:pic>
      <p:pic>
        <p:nvPicPr>
          <p:cNvPr id="8" name="Picture 10" descr="C:\Users\vincent.poulain\Pictures\vampire_n&amp;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284984"/>
            <a:ext cx="1471349" cy="1780613"/>
          </a:xfrm>
          <a:prstGeom prst="rect">
            <a:avLst/>
          </a:prstGeom>
          <a:noFill/>
        </p:spPr>
      </p:pic>
      <p:pic>
        <p:nvPicPr>
          <p:cNvPr id="9" name="Picture 10" descr="C:\Users\vincent.poulain\Pictures\vampire_n&amp;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12976"/>
            <a:ext cx="1471349" cy="1780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971600" y="620688"/>
          <a:ext cx="7560840" cy="4693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23762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31727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12" descr="C:\Users\vincent.poulain\Pictures\momie_n&amp;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908720"/>
            <a:ext cx="936104" cy="1639261"/>
          </a:xfrm>
          <a:prstGeom prst="rect">
            <a:avLst/>
          </a:prstGeom>
          <a:noFill/>
        </p:spPr>
      </p:pic>
      <p:pic>
        <p:nvPicPr>
          <p:cNvPr id="4" name="Picture 12" descr="C:\Users\vincent.poulain\Pictures\momie_n&amp;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08720"/>
            <a:ext cx="936104" cy="1639261"/>
          </a:xfrm>
          <a:prstGeom prst="rect">
            <a:avLst/>
          </a:prstGeom>
          <a:noFill/>
        </p:spPr>
      </p:pic>
      <p:pic>
        <p:nvPicPr>
          <p:cNvPr id="6" name="Picture 12" descr="C:\Users\vincent.poulain\Pictures\momie_n&amp;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980728"/>
            <a:ext cx="936104" cy="1639261"/>
          </a:xfrm>
          <a:prstGeom prst="rect">
            <a:avLst/>
          </a:prstGeom>
          <a:noFill/>
        </p:spPr>
      </p:pic>
      <p:pic>
        <p:nvPicPr>
          <p:cNvPr id="7" name="Picture 12" descr="C:\Users\vincent.poulain\Pictures\momie_n&amp;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212976"/>
            <a:ext cx="936104" cy="1639261"/>
          </a:xfrm>
          <a:prstGeom prst="rect">
            <a:avLst/>
          </a:prstGeom>
          <a:noFill/>
        </p:spPr>
      </p:pic>
      <p:pic>
        <p:nvPicPr>
          <p:cNvPr id="8" name="Picture 12" descr="C:\Users\vincent.poulain\Pictures\momie_n&amp;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12976"/>
            <a:ext cx="936104" cy="1639261"/>
          </a:xfrm>
          <a:prstGeom prst="rect">
            <a:avLst/>
          </a:prstGeom>
          <a:noFill/>
        </p:spPr>
      </p:pic>
      <p:pic>
        <p:nvPicPr>
          <p:cNvPr id="9" name="Picture 12" descr="C:\Users\vincent.poulain\Pictures\momie_n&amp;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284984"/>
            <a:ext cx="936104" cy="1639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1&quot;/&gt;&lt;property id=&quot;20307&quot; value=&quot;256&quot;/&gt;&lt;/object&gt;&lt;object type=&quot;3&quot; unique_id=&quot;10005&quot;&gt;&lt;property id=&quot;20148&quot; value=&quot;5&quot;/&gt;&lt;property id=&quot;20300&quot; value=&quot;Diapositive 2&quot;/&gt;&lt;property id=&quot;20307&quot; value=&quot;258&quot;/&gt;&lt;/object&gt;&lt;object type=&quot;3&quot; unique_id=&quot;10006&quot;&gt;&lt;property id=&quot;20148&quot; value=&quot;5&quot;/&gt;&lt;property id=&quot;20300&quot; value=&quot;Diapositive 3&quot;/&gt;&lt;property id=&quot;20307&quot; value=&quot;257&quot;/&gt;&lt;/object&gt;&lt;object type=&quot;3&quot; unique_id=&quot;10067&quot;&gt;&lt;property id=&quot;20148&quot; value=&quot;5&quot;/&gt;&lt;property id=&quot;20300&quot; value=&quot;Diapositive 4&quot;/&gt;&lt;property id=&quot;20307&quot; value=&quot;259&quot;/&gt;&lt;/object&gt;&lt;object type=&quot;3&quot; unique_id=&quot;10068&quot;&gt;&lt;property id=&quot;20148&quot; value=&quot;5&quot;/&gt;&lt;property id=&quot;20300&quot; value=&quot;Diapositive 5&quot;/&gt;&lt;property id=&quot;20307&quot; value=&quot;260&quot;/&gt;&lt;/object&gt;&lt;object type=&quot;3&quot; unique_id=&quot;10083&quot;&gt;&lt;property id=&quot;20148&quot; value=&quot;5&quot;/&gt;&lt;property id=&quot;20300&quot; value=&quot;Diapositive 6&quot;/&gt;&lt;property id=&quot;20307&quot; value=&quot;261&quot;/&gt;&lt;/object&gt;&lt;object type=&quot;3&quot; unique_id=&quot;10084&quot;&gt;&lt;property id=&quot;20148&quot; value=&quot;5&quot;/&gt;&lt;property id=&quot;20300&quot; value=&quot;Diapositive 7&quot;/&gt;&lt;property id=&quot;20307&quot; value=&quot;263&quot;/&gt;&lt;/object&gt;&lt;object type=&quot;3&quot; unique_id=&quot;10106&quot;&gt;&lt;property id=&quot;20148&quot; value=&quot;5&quot;/&gt;&lt;property id=&quot;20300&quot; value=&quot;Diapositive 8&quot;/&gt;&lt;property id=&quot;20307&quot; value=&quot;264&quot;/&gt;&lt;/object&gt;&lt;object type=&quot;3&quot; unique_id=&quot;10107&quot;&gt;&lt;property id=&quot;20148&quot; value=&quot;5&quot;/&gt;&lt;property id=&quot;20300&quot; value=&quot;Diapositive 9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Affichage à l'écran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vincent.poulain</dc:creator>
  <cp:lastModifiedBy>vincent.poulain</cp:lastModifiedBy>
  <cp:revision>13</cp:revision>
  <dcterms:created xsi:type="dcterms:W3CDTF">2019-10-10T13:47:45Z</dcterms:created>
  <dcterms:modified xsi:type="dcterms:W3CDTF">2019-10-10T14:43:04Z</dcterms:modified>
</cp:coreProperties>
</file>